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gea3231b288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gea3231b288_0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ea3231b28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gea3231b288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Warrine\AppData\Local\Temp\Temp1_KidsHoldingSignsClipArtWhimsyWorkshopTeaching.zip\Kids Holding Signs Whimsy Workshop Teaching\Color\boy 2 color 2.png" id="84" name="Google Shape;8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51986" y="402360"/>
            <a:ext cx="3108960" cy="6400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Warrine\AppData\Local\Temp\Temp1_KidsHoldingSignsClipArtWhimsyWorkshopTeaching.zip\Kids Holding Signs Whimsy Workshop Teaching\Color\girl 4 color 1.png" id="85" name="Google Shape;85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51456" y="457200"/>
            <a:ext cx="3138006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3"/>
          <p:cNvSpPr txBox="1"/>
          <p:nvPr/>
        </p:nvSpPr>
        <p:spPr>
          <a:xfrm>
            <a:off x="2987309" y="2667993"/>
            <a:ext cx="5925909" cy="3016210"/>
          </a:xfrm>
          <a:prstGeom prst="rect">
            <a:avLst/>
          </a:prstGeom>
          <a:solidFill>
            <a:schemeClr val="lt1"/>
          </a:solidFill>
          <a:ln cap="flat" cmpd="sng" w="152400">
            <a:solidFill>
              <a:srgbClr val="FFC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We can read sight words</a:t>
            </a:r>
            <a:r>
              <a:rPr b="0" i="0" lang="en-US" sz="7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7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7" name="Google Shape;87;p13"/>
          <p:cNvGrpSpPr/>
          <p:nvPr/>
        </p:nvGrpSpPr>
        <p:grpSpPr>
          <a:xfrm>
            <a:off x="1524001" y="0"/>
            <a:ext cx="1064931" cy="6858000"/>
            <a:chOff x="0" y="0"/>
            <a:chExt cx="1064931" cy="6858000"/>
          </a:xfrm>
        </p:grpSpPr>
        <p:sp>
          <p:nvSpPr>
            <p:cNvPr id="88" name="Google Shape;88;p13"/>
            <p:cNvSpPr/>
            <p:nvPr/>
          </p:nvSpPr>
          <p:spPr>
            <a:xfrm>
              <a:off x="0" y="6583680"/>
              <a:ext cx="274320" cy="27432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FC000"/>
            </a:solidFill>
            <a:ln cap="flat" cmpd="sng" w="381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89;p13"/>
            <p:cNvSpPr/>
            <p:nvPr/>
          </p:nvSpPr>
          <p:spPr>
            <a:xfrm>
              <a:off x="0" y="3291840"/>
              <a:ext cx="274320" cy="27432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FC000"/>
            </a:solidFill>
            <a:ln cap="flat" cmpd="sng" w="381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0" y="0"/>
              <a:ext cx="274320" cy="27432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FC000"/>
            </a:solidFill>
            <a:ln cap="flat" cmpd="sng" w="381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756710" y="4879064"/>
              <a:ext cx="274320" cy="27432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FC000"/>
            </a:solidFill>
            <a:ln cap="flat" cmpd="sng" w="381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13"/>
            <p:cNvSpPr/>
            <p:nvPr/>
          </p:nvSpPr>
          <p:spPr>
            <a:xfrm>
              <a:off x="790611" y="1629088"/>
              <a:ext cx="274320" cy="27432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FC000"/>
            </a:solidFill>
            <a:ln cap="flat" cmpd="sng" w="381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" name="Google Shape;93;p13"/>
          <p:cNvGrpSpPr/>
          <p:nvPr/>
        </p:nvGrpSpPr>
        <p:grpSpPr>
          <a:xfrm>
            <a:off x="9409174" y="0"/>
            <a:ext cx="1258827" cy="6858000"/>
            <a:chOff x="7885173" y="0"/>
            <a:chExt cx="1258827" cy="6858000"/>
          </a:xfrm>
        </p:grpSpPr>
        <p:sp>
          <p:nvSpPr>
            <p:cNvPr id="94" name="Google Shape;94;p13"/>
            <p:cNvSpPr/>
            <p:nvPr/>
          </p:nvSpPr>
          <p:spPr>
            <a:xfrm>
              <a:off x="8869680" y="6583680"/>
              <a:ext cx="274320" cy="27432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FC000"/>
            </a:solidFill>
            <a:ln cap="flat" cmpd="sng" w="381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8869680" y="3291840"/>
              <a:ext cx="274320" cy="27432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FC000"/>
            </a:solidFill>
            <a:ln cap="flat" cmpd="sng" w="381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8869680" y="0"/>
              <a:ext cx="274320" cy="27432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FC000"/>
            </a:solidFill>
            <a:ln cap="flat" cmpd="sng" w="381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8084028" y="4860580"/>
              <a:ext cx="274320" cy="27432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FC000"/>
            </a:solidFill>
            <a:ln cap="flat" cmpd="sng" w="381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7885173" y="1491928"/>
              <a:ext cx="274320" cy="274320"/>
            </a:xfrm>
            <a:prstGeom prst="star5">
              <a:avLst>
                <a:gd fmla="val 19098" name="adj"/>
                <a:gd fmla="val 105146" name="hf"/>
                <a:gd fmla="val 110557" name="vf"/>
              </a:avLst>
            </a:prstGeom>
            <a:solidFill>
              <a:srgbClr val="FFC000"/>
            </a:solidFill>
            <a:ln cap="flat" cmpd="sng" w="381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Warrine\AppData\Local\Temp\Temp1_KidsHoldingSignsClipArtWhimsyWorkshopTeaching.zip\Kids Holding Signs Whimsy Workshop Teaching\Color\girl 5 color 2.png" id="255" name="Google Shape;255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17201" y="228600"/>
            <a:ext cx="435770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Google Shape;256;p22"/>
          <p:cNvSpPr txBox="1"/>
          <p:nvPr/>
        </p:nvSpPr>
        <p:spPr>
          <a:xfrm>
            <a:off x="4315350" y="3291850"/>
            <a:ext cx="3563400" cy="14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brown</a:t>
            </a:r>
            <a:endParaRPr b="0" i="0" sz="86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257" name="Google Shape;257;p22"/>
          <p:cNvGrpSpPr/>
          <p:nvPr/>
        </p:nvGrpSpPr>
        <p:grpSpPr>
          <a:xfrm>
            <a:off x="1524000" y="0"/>
            <a:ext cx="9143880" cy="6857880"/>
            <a:chOff x="0" y="0"/>
            <a:chExt cx="9143880" cy="6857880"/>
          </a:xfrm>
        </p:grpSpPr>
        <p:grpSp>
          <p:nvGrpSpPr>
            <p:cNvPr id="258" name="Google Shape;258;p22"/>
            <p:cNvGrpSpPr/>
            <p:nvPr/>
          </p:nvGrpSpPr>
          <p:grpSpPr>
            <a:xfrm>
              <a:off x="0" y="0"/>
              <a:ext cx="1064811" cy="6857880"/>
              <a:chOff x="0" y="0"/>
              <a:chExt cx="1064811" cy="6857880"/>
            </a:xfrm>
          </p:grpSpPr>
          <p:sp>
            <p:nvSpPr>
              <p:cNvPr id="259" name="Google Shape;259;p22"/>
              <p:cNvSpPr/>
              <p:nvPr/>
            </p:nvSpPr>
            <p:spPr>
              <a:xfrm>
                <a:off x="0" y="6583680"/>
                <a:ext cx="274200" cy="2742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0" name="Google Shape;260;p22"/>
              <p:cNvSpPr/>
              <p:nvPr/>
            </p:nvSpPr>
            <p:spPr>
              <a:xfrm>
                <a:off x="0" y="3291840"/>
                <a:ext cx="274200" cy="2742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1" name="Google Shape;261;p22"/>
              <p:cNvSpPr/>
              <p:nvPr/>
            </p:nvSpPr>
            <p:spPr>
              <a:xfrm>
                <a:off x="0" y="0"/>
                <a:ext cx="274200" cy="2742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2" name="Google Shape;262;p22"/>
              <p:cNvSpPr/>
              <p:nvPr/>
            </p:nvSpPr>
            <p:spPr>
              <a:xfrm>
                <a:off x="756710" y="4879064"/>
                <a:ext cx="274200" cy="2742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3" name="Google Shape;263;p22"/>
              <p:cNvSpPr/>
              <p:nvPr/>
            </p:nvSpPr>
            <p:spPr>
              <a:xfrm>
                <a:off x="790611" y="1629088"/>
                <a:ext cx="274200" cy="2742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64" name="Google Shape;264;p22"/>
            <p:cNvGrpSpPr/>
            <p:nvPr/>
          </p:nvGrpSpPr>
          <p:grpSpPr>
            <a:xfrm>
              <a:off x="7885173" y="0"/>
              <a:ext cx="1258707" cy="6857880"/>
              <a:chOff x="7885173" y="0"/>
              <a:chExt cx="1258707" cy="6857880"/>
            </a:xfrm>
          </p:grpSpPr>
          <p:sp>
            <p:nvSpPr>
              <p:cNvPr id="265" name="Google Shape;265;p22"/>
              <p:cNvSpPr/>
              <p:nvPr/>
            </p:nvSpPr>
            <p:spPr>
              <a:xfrm>
                <a:off x="8869680" y="6583680"/>
                <a:ext cx="274200" cy="2742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6" name="Google Shape;266;p22"/>
              <p:cNvSpPr/>
              <p:nvPr/>
            </p:nvSpPr>
            <p:spPr>
              <a:xfrm>
                <a:off x="8869680" y="3291840"/>
                <a:ext cx="274200" cy="2742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7" name="Google Shape;267;p22"/>
              <p:cNvSpPr/>
              <p:nvPr/>
            </p:nvSpPr>
            <p:spPr>
              <a:xfrm>
                <a:off x="8869680" y="0"/>
                <a:ext cx="274200" cy="2742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8" name="Google Shape;268;p22"/>
              <p:cNvSpPr/>
              <p:nvPr/>
            </p:nvSpPr>
            <p:spPr>
              <a:xfrm>
                <a:off x="8084028" y="4860580"/>
                <a:ext cx="274200" cy="2742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69" name="Google Shape;269;p22"/>
              <p:cNvSpPr/>
              <p:nvPr/>
            </p:nvSpPr>
            <p:spPr>
              <a:xfrm>
                <a:off x="7885173" y="1491928"/>
                <a:ext cx="274200" cy="2742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Warrine\AppData\Local\Temp\Temp1_KidsHoldingSignsClipArtWhimsyWorkshopTeaching.zip\Kids Holding Signs Whimsy Workshop Teaching\Color\boy 1 color 1.png" id="274" name="Google Shape;274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50080" y="228600"/>
            <a:ext cx="329184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275" name="Google Shape;275;p23"/>
          <p:cNvSpPr txBox="1"/>
          <p:nvPr/>
        </p:nvSpPr>
        <p:spPr>
          <a:xfrm>
            <a:off x="4840078" y="3216925"/>
            <a:ext cx="2522863" cy="1631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</a:t>
            </a:r>
            <a:endParaRPr b="0" i="0" sz="100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276" name="Google Shape;276;p23"/>
          <p:cNvGrpSpPr/>
          <p:nvPr/>
        </p:nvGrpSpPr>
        <p:grpSpPr>
          <a:xfrm>
            <a:off x="1524000" y="0"/>
            <a:ext cx="9144000" cy="6858000"/>
            <a:chOff x="0" y="0"/>
            <a:chExt cx="9144000" cy="6858000"/>
          </a:xfrm>
        </p:grpSpPr>
        <p:grpSp>
          <p:nvGrpSpPr>
            <p:cNvPr id="277" name="Google Shape;277;p23"/>
            <p:cNvGrpSpPr/>
            <p:nvPr/>
          </p:nvGrpSpPr>
          <p:grpSpPr>
            <a:xfrm>
              <a:off x="0" y="0"/>
              <a:ext cx="1064931" cy="6858000"/>
              <a:chOff x="0" y="0"/>
              <a:chExt cx="1064931" cy="6858000"/>
            </a:xfrm>
          </p:grpSpPr>
          <p:sp>
            <p:nvSpPr>
              <p:cNvPr id="278" name="Google Shape;278;p23"/>
              <p:cNvSpPr/>
              <p:nvPr/>
            </p:nvSpPr>
            <p:spPr>
              <a:xfrm>
                <a:off x="0" y="658368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79" name="Google Shape;279;p23"/>
              <p:cNvSpPr/>
              <p:nvPr/>
            </p:nvSpPr>
            <p:spPr>
              <a:xfrm>
                <a:off x="0" y="329184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0" name="Google Shape;280;p23"/>
              <p:cNvSpPr/>
              <p:nvPr/>
            </p:nvSpPr>
            <p:spPr>
              <a:xfrm>
                <a:off x="0" y="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1" name="Google Shape;281;p23"/>
              <p:cNvSpPr/>
              <p:nvPr/>
            </p:nvSpPr>
            <p:spPr>
              <a:xfrm>
                <a:off x="756710" y="4879064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2" name="Google Shape;282;p23"/>
              <p:cNvSpPr/>
              <p:nvPr/>
            </p:nvSpPr>
            <p:spPr>
              <a:xfrm>
                <a:off x="790611" y="1629088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83" name="Google Shape;283;p23"/>
            <p:cNvGrpSpPr/>
            <p:nvPr/>
          </p:nvGrpSpPr>
          <p:grpSpPr>
            <a:xfrm>
              <a:off x="7885173" y="0"/>
              <a:ext cx="1258827" cy="6858000"/>
              <a:chOff x="7885173" y="0"/>
              <a:chExt cx="1258827" cy="6858000"/>
            </a:xfrm>
          </p:grpSpPr>
          <p:sp>
            <p:nvSpPr>
              <p:cNvPr id="284" name="Google Shape;284;p23"/>
              <p:cNvSpPr/>
              <p:nvPr/>
            </p:nvSpPr>
            <p:spPr>
              <a:xfrm>
                <a:off x="8869680" y="658368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5" name="Google Shape;285;p23"/>
              <p:cNvSpPr/>
              <p:nvPr/>
            </p:nvSpPr>
            <p:spPr>
              <a:xfrm>
                <a:off x="8869680" y="329184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6" name="Google Shape;286;p23"/>
              <p:cNvSpPr/>
              <p:nvPr/>
            </p:nvSpPr>
            <p:spPr>
              <a:xfrm>
                <a:off x="8869680" y="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7" name="Google Shape;287;p23"/>
              <p:cNvSpPr/>
              <p:nvPr/>
            </p:nvSpPr>
            <p:spPr>
              <a:xfrm>
                <a:off x="8084028" y="486058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88" name="Google Shape;288;p23"/>
              <p:cNvSpPr/>
              <p:nvPr/>
            </p:nvSpPr>
            <p:spPr>
              <a:xfrm>
                <a:off x="7885173" y="1491928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Warrine\AppData\Local\Temp\Temp1_KidsHoldingSignsClipArtWhimsyWorkshopTeaching.zip\Kids Holding Signs Whimsy Workshop Teaching\Color\boy 3 color 2.png" id="293" name="Google Shape;293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50080" y="228600"/>
            <a:ext cx="329184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Google Shape;294;p24"/>
          <p:cNvSpPr txBox="1"/>
          <p:nvPr/>
        </p:nvSpPr>
        <p:spPr>
          <a:xfrm>
            <a:off x="4834569" y="2996588"/>
            <a:ext cx="2522863" cy="1631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of</a:t>
            </a:r>
            <a:endParaRPr b="0" i="0" sz="100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295" name="Google Shape;295;p24"/>
          <p:cNvGrpSpPr/>
          <p:nvPr/>
        </p:nvGrpSpPr>
        <p:grpSpPr>
          <a:xfrm>
            <a:off x="1524000" y="0"/>
            <a:ext cx="9144000" cy="6858000"/>
            <a:chOff x="0" y="0"/>
            <a:chExt cx="9144000" cy="6858000"/>
          </a:xfrm>
        </p:grpSpPr>
        <p:grpSp>
          <p:nvGrpSpPr>
            <p:cNvPr id="296" name="Google Shape;296;p24"/>
            <p:cNvGrpSpPr/>
            <p:nvPr/>
          </p:nvGrpSpPr>
          <p:grpSpPr>
            <a:xfrm>
              <a:off x="0" y="0"/>
              <a:ext cx="1064931" cy="6858000"/>
              <a:chOff x="0" y="0"/>
              <a:chExt cx="1064931" cy="6858000"/>
            </a:xfrm>
          </p:grpSpPr>
          <p:sp>
            <p:nvSpPr>
              <p:cNvPr id="297" name="Google Shape;297;p24"/>
              <p:cNvSpPr/>
              <p:nvPr/>
            </p:nvSpPr>
            <p:spPr>
              <a:xfrm>
                <a:off x="0" y="658368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8" name="Google Shape;298;p24"/>
              <p:cNvSpPr/>
              <p:nvPr/>
            </p:nvSpPr>
            <p:spPr>
              <a:xfrm>
                <a:off x="0" y="329184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99" name="Google Shape;299;p24"/>
              <p:cNvSpPr/>
              <p:nvPr/>
            </p:nvSpPr>
            <p:spPr>
              <a:xfrm>
                <a:off x="0" y="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0" name="Google Shape;300;p24"/>
              <p:cNvSpPr/>
              <p:nvPr/>
            </p:nvSpPr>
            <p:spPr>
              <a:xfrm>
                <a:off x="756710" y="4879064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1" name="Google Shape;301;p24"/>
              <p:cNvSpPr/>
              <p:nvPr/>
            </p:nvSpPr>
            <p:spPr>
              <a:xfrm>
                <a:off x="790611" y="1629088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02" name="Google Shape;302;p24"/>
            <p:cNvGrpSpPr/>
            <p:nvPr/>
          </p:nvGrpSpPr>
          <p:grpSpPr>
            <a:xfrm>
              <a:off x="7885173" y="0"/>
              <a:ext cx="1258827" cy="6858000"/>
              <a:chOff x="7885173" y="0"/>
              <a:chExt cx="1258827" cy="6858000"/>
            </a:xfrm>
          </p:grpSpPr>
          <p:sp>
            <p:nvSpPr>
              <p:cNvPr id="303" name="Google Shape;303;p24"/>
              <p:cNvSpPr/>
              <p:nvPr/>
            </p:nvSpPr>
            <p:spPr>
              <a:xfrm>
                <a:off x="8869680" y="658368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4" name="Google Shape;304;p24"/>
              <p:cNvSpPr/>
              <p:nvPr/>
            </p:nvSpPr>
            <p:spPr>
              <a:xfrm>
                <a:off x="8869680" y="329184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5" name="Google Shape;305;p24"/>
              <p:cNvSpPr/>
              <p:nvPr/>
            </p:nvSpPr>
            <p:spPr>
              <a:xfrm>
                <a:off x="8869680" y="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6" name="Google Shape;306;p24"/>
              <p:cNvSpPr/>
              <p:nvPr/>
            </p:nvSpPr>
            <p:spPr>
              <a:xfrm>
                <a:off x="8084028" y="486058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07" name="Google Shape;307;p24"/>
              <p:cNvSpPr/>
              <p:nvPr/>
            </p:nvSpPr>
            <p:spPr>
              <a:xfrm>
                <a:off x="7885173" y="1491928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Warrine\AppData\Local\Temp\Temp1_KidsHoldingSignsClipArtWhimsyWorkshopTeaching.zip\Kids Holding Signs Whimsy Workshop Teaching\Color\boy 1 color 1.png" id="312" name="Google Shape;312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50080" y="228600"/>
            <a:ext cx="329184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313" name="Google Shape;313;p25"/>
          <p:cNvSpPr txBox="1"/>
          <p:nvPr/>
        </p:nvSpPr>
        <p:spPr>
          <a:xfrm>
            <a:off x="4834569" y="2996588"/>
            <a:ext cx="2522863" cy="1631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and</a:t>
            </a:r>
            <a:endParaRPr b="0" i="0" sz="100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314" name="Google Shape;314;p25"/>
          <p:cNvGrpSpPr/>
          <p:nvPr/>
        </p:nvGrpSpPr>
        <p:grpSpPr>
          <a:xfrm>
            <a:off x="1524000" y="0"/>
            <a:ext cx="9144000" cy="6858000"/>
            <a:chOff x="0" y="0"/>
            <a:chExt cx="9144000" cy="6858000"/>
          </a:xfrm>
        </p:grpSpPr>
        <p:grpSp>
          <p:nvGrpSpPr>
            <p:cNvPr id="315" name="Google Shape;315;p25"/>
            <p:cNvGrpSpPr/>
            <p:nvPr/>
          </p:nvGrpSpPr>
          <p:grpSpPr>
            <a:xfrm>
              <a:off x="0" y="0"/>
              <a:ext cx="1064931" cy="6858000"/>
              <a:chOff x="0" y="0"/>
              <a:chExt cx="1064931" cy="6858000"/>
            </a:xfrm>
          </p:grpSpPr>
          <p:sp>
            <p:nvSpPr>
              <p:cNvPr id="316" name="Google Shape;316;p25"/>
              <p:cNvSpPr/>
              <p:nvPr/>
            </p:nvSpPr>
            <p:spPr>
              <a:xfrm>
                <a:off x="0" y="658368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7" name="Google Shape;317;p25"/>
              <p:cNvSpPr/>
              <p:nvPr/>
            </p:nvSpPr>
            <p:spPr>
              <a:xfrm>
                <a:off x="0" y="329184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8" name="Google Shape;318;p25"/>
              <p:cNvSpPr/>
              <p:nvPr/>
            </p:nvSpPr>
            <p:spPr>
              <a:xfrm>
                <a:off x="0" y="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19" name="Google Shape;319;p25"/>
              <p:cNvSpPr/>
              <p:nvPr/>
            </p:nvSpPr>
            <p:spPr>
              <a:xfrm>
                <a:off x="756710" y="4879064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0" name="Google Shape;320;p25"/>
              <p:cNvSpPr/>
              <p:nvPr/>
            </p:nvSpPr>
            <p:spPr>
              <a:xfrm>
                <a:off x="790611" y="1629088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21" name="Google Shape;321;p25"/>
            <p:cNvGrpSpPr/>
            <p:nvPr/>
          </p:nvGrpSpPr>
          <p:grpSpPr>
            <a:xfrm>
              <a:off x="7885173" y="0"/>
              <a:ext cx="1258827" cy="6858000"/>
              <a:chOff x="7885173" y="0"/>
              <a:chExt cx="1258827" cy="6858000"/>
            </a:xfrm>
          </p:grpSpPr>
          <p:sp>
            <p:nvSpPr>
              <p:cNvPr id="322" name="Google Shape;322;p25"/>
              <p:cNvSpPr/>
              <p:nvPr/>
            </p:nvSpPr>
            <p:spPr>
              <a:xfrm>
                <a:off x="8869680" y="658368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3" name="Google Shape;323;p25"/>
              <p:cNvSpPr/>
              <p:nvPr/>
            </p:nvSpPr>
            <p:spPr>
              <a:xfrm>
                <a:off x="8869680" y="329184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4" name="Google Shape;324;p25"/>
              <p:cNvSpPr/>
              <p:nvPr/>
            </p:nvSpPr>
            <p:spPr>
              <a:xfrm>
                <a:off x="8869680" y="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5" name="Google Shape;325;p25"/>
              <p:cNvSpPr/>
              <p:nvPr/>
            </p:nvSpPr>
            <p:spPr>
              <a:xfrm>
                <a:off x="8084028" y="486058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326" name="Google Shape;326;p25"/>
              <p:cNvSpPr/>
              <p:nvPr/>
            </p:nvSpPr>
            <p:spPr>
              <a:xfrm>
                <a:off x="7885173" y="1491928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Warrine\AppData\Local\Temp\Temp1_KidsHoldingSignsClipArtWhimsyWorkshopTeaching.zip\Kids Holding Signs Whimsy Workshop Teaching\Color\girl 5 color 2.png" id="103" name="Google Shape;103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50080" y="228600"/>
            <a:ext cx="329184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4"/>
          <p:cNvSpPr txBox="1"/>
          <p:nvPr/>
        </p:nvSpPr>
        <p:spPr>
          <a:xfrm>
            <a:off x="4696858" y="3291840"/>
            <a:ext cx="2798284" cy="1415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red</a:t>
            </a:r>
            <a:endParaRPr b="0" i="0" sz="86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105" name="Google Shape;105;p14"/>
          <p:cNvGrpSpPr/>
          <p:nvPr/>
        </p:nvGrpSpPr>
        <p:grpSpPr>
          <a:xfrm>
            <a:off x="1524000" y="0"/>
            <a:ext cx="9144000" cy="6858000"/>
            <a:chOff x="0" y="0"/>
            <a:chExt cx="9144000" cy="6858000"/>
          </a:xfrm>
        </p:grpSpPr>
        <p:grpSp>
          <p:nvGrpSpPr>
            <p:cNvPr id="106" name="Google Shape;106;p14"/>
            <p:cNvGrpSpPr/>
            <p:nvPr/>
          </p:nvGrpSpPr>
          <p:grpSpPr>
            <a:xfrm>
              <a:off x="0" y="0"/>
              <a:ext cx="1064931" cy="6858000"/>
              <a:chOff x="0" y="0"/>
              <a:chExt cx="1064931" cy="6858000"/>
            </a:xfrm>
          </p:grpSpPr>
          <p:sp>
            <p:nvSpPr>
              <p:cNvPr id="107" name="Google Shape;107;p14"/>
              <p:cNvSpPr/>
              <p:nvPr/>
            </p:nvSpPr>
            <p:spPr>
              <a:xfrm>
                <a:off x="0" y="658368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8" name="Google Shape;108;p14"/>
              <p:cNvSpPr/>
              <p:nvPr/>
            </p:nvSpPr>
            <p:spPr>
              <a:xfrm>
                <a:off x="0" y="329184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09" name="Google Shape;109;p14"/>
              <p:cNvSpPr/>
              <p:nvPr/>
            </p:nvSpPr>
            <p:spPr>
              <a:xfrm>
                <a:off x="0" y="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0" name="Google Shape;110;p14"/>
              <p:cNvSpPr/>
              <p:nvPr/>
            </p:nvSpPr>
            <p:spPr>
              <a:xfrm>
                <a:off x="756710" y="4879064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1" name="Google Shape;111;p14"/>
              <p:cNvSpPr/>
              <p:nvPr/>
            </p:nvSpPr>
            <p:spPr>
              <a:xfrm>
                <a:off x="790611" y="1629088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12" name="Google Shape;112;p14"/>
            <p:cNvGrpSpPr/>
            <p:nvPr/>
          </p:nvGrpSpPr>
          <p:grpSpPr>
            <a:xfrm>
              <a:off x="7885173" y="0"/>
              <a:ext cx="1258827" cy="6858000"/>
              <a:chOff x="7885173" y="0"/>
              <a:chExt cx="1258827" cy="6858000"/>
            </a:xfrm>
          </p:grpSpPr>
          <p:sp>
            <p:nvSpPr>
              <p:cNvPr id="113" name="Google Shape;113;p14"/>
              <p:cNvSpPr/>
              <p:nvPr/>
            </p:nvSpPr>
            <p:spPr>
              <a:xfrm>
                <a:off x="8869680" y="658368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4" name="Google Shape;114;p14"/>
              <p:cNvSpPr/>
              <p:nvPr/>
            </p:nvSpPr>
            <p:spPr>
              <a:xfrm>
                <a:off x="8869680" y="329184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5" name="Google Shape;115;p14"/>
              <p:cNvSpPr/>
              <p:nvPr/>
            </p:nvSpPr>
            <p:spPr>
              <a:xfrm>
                <a:off x="8869680" y="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6" name="Google Shape;116;p14"/>
              <p:cNvSpPr/>
              <p:nvPr/>
            </p:nvSpPr>
            <p:spPr>
              <a:xfrm>
                <a:off x="8084028" y="486058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17" name="Google Shape;117;p14"/>
              <p:cNvSpPr/>
              <p:nvPr/>
            </p:nvSpPr>
            <p:spPr>
              <a:xfrm>
                <a:off x="7885173" y="1491928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Warrine\AppData\Local\Temp\Temp1_KidsHoldingSignsClipArtWhimsyWorkshopTeaching.zip\Kids Holding Signs Whimsy Workshop Teaching\Color\girl 2 color 1.png" id="122" name="Google Shape;122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67700" y="228600"/>
            <a:ext cx="5174825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5"/>
          <p:cNvSpPr txBox="1"/>
          <p:nvPr/>
        </p:nvSpPr>
        <p:spPr>
          <a:xfrm>
            <a:off x="4476500" y="3229375"/>
            <a:ext cx="3975300" cy="16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green</a:t>
            </a:r>
            <a:endParaRPr b="0" i="0" sz="100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124" name="Google Shape;124;p15"/>
          <p:cNvGrpSpPr/>
          <p:nvPr/>
        </p:nvGrpSpPr>
        <p:grpSpPr>
          <a:xfrm>
            <a:off x="1524000" y="0"/>
            <a:ext cx="9144000" cy="6858000"/>
            <a:chOff x="0" y="0"/>
            <a:chExt cx="9144000" cy="6858000"/>
          </a:xfrm>
        </p:grpSpPr>
        <p:grpSp>
          <p:nvGrpSpPr>
            <p:cNvPr id="125" name="Google Shape;125;p15"/>
            <p:cNvGrpSpPr/>
            <p:nvPr/>
          </p:nvGrpSpPr>
          <p:grpSpPr>
            <a:xfrm>
              <a:off x="0" y="0"/>
              <a:ext cx="1064931" cy="6858000"/>
              <a:chOff x="0" y="0"/>
              <a:chExt cx="1064931" cy="6858000"/>
            </a:xfrm>
          </p:grpSpPr>
          <p:sp>
            <p:nvSpPr>
              <p:cNvPr id="126" name="Google Shape;126;p15"/>
              <p:cNvSpPr/>
              <p:nvPr/>
            </p:nvSpPr>
            <p:spPr>
              <a:xfrm>
                <a:off x="0" y="658368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7" name="Google Shape;127;p15"/>
              <p:cNvSpPr/>
              <p:nvPr/>
            </p:nvSpPr>
            <p:spPr>
              <a:xfrm>
                <a:off x="0" y="329184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8" name="Google Shape;128;p15"/>
              <p:cNvSpPr/>
              <p:nvPr/>
            </p:nvSpPr>
            <p:spPr>
              <a:xfrm>
                <a:off x="0" y="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29" name="Google Shape;129;p15"/>
              <p:cNvSpPr/>
              <p:nvPr/>
            </p:nvSpPr>
            <p:spPr>
              <a:xfrm>
                <a:off x="756710" y="4879064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0" name="Google Shape;130;p15"/>
              <p:cNvSpPr/>
              <p:nvPr/>
            </p:nvSpPr>
            <p:spPr>
              <a:xfrm>
                <a:off x="790611" y="1629088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31" name="Google Shape;131;p15"/>
            <p:cNvGrpSpPr/>
            <p:nvPr/>
          </p:nvGrpSpPr>
          <p:grpSpPr>
            <a:xfrm>
              <a:off x="7885173" y="0"/>
              <a:ext cx="1258827" cy="6858000"/>
              <a:chOff x="7885173" y="0"/>
              <a:chExt cx="1258827" cy="6858000"/>
            </a:xfrm>
          </p:grpSpPr>
          <p:sp>
            <p:nvSpPr>
              <p:cNvPr id="132" name="Google Shape;132;p15"/>
              <p:cNvSpPr/>
              <p:nvPr/>
            </p:nvSpPr>
            <p:spPr>
              <a:xfrm>
                <a:off x="8869680" y="658368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3" name="Google Shape;133;p15"/>
              <p:cNvSpPr/>
              <p:nvPr/>
            </p:nvSpPr>
            <p:spPr>
              <a:xfrm>
                <a:off x="8869680" y="329184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4" name="Google Shape;134;p15"/>
              <p:cNvSpPr/>
              <p:nvPr/>
            </p:nvSpPr>
            <p:spPr>
              <a:xfrm>
                <a:off x="8869680" y="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5" name="Google Shape;135;p15"/>
              <p:cNvSpPr/>
              <p:nvPr/>
            </p:nvSpPr>
            <p:spPr>
              <a:xfrm>
                <a:off x="8084028" y="486058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36" name="Google Shape;136;p15"/>
              <p:cNvSpPr/>
              <p:nvPr/>
            </p:nvSpPr>
            <p:spPr>
              <a:xfrm>
                <a:off x="7885173" y="1491928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Warrine\AppData\Local\Temp\Temp1_KidsHoldingSignsClipArtWhimsyWorkshopTeaching.zip\Kids Holding Signs Whimsy Workshop Teaching\Color\boy 3 color 1.png" id="141" name="Google Shape;141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66325" y="228600"/>
            <a:ext cx="4852525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16"/>
          <p:cNvSpPr txBox="1"/>
          <p:nvPr/>
        </p:nvSpPr>
        <p:spPr>
          <a:xfrm>
            <a:off x="3831875" y="2996600"/>
            <a:ext cx="3867600" cy="16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yellow</a:t>
            </a:r>
            <a:endParaRPr b="0" i="0" sz="100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143" name="Google Shape;143;p16"/>
          <p:cNvGrpSpPr/>
          <p:nvPr/>
        </p:nvGrpSpPr>
        <p:grpSpPr>
          <a:xfrm>
            <a:off x="1524000" y="0"/>
            <a:ext cx="9144000" cy="6858000"/>
            <a:chOff x="0" y="0"/>
            <a:chExt cx="9144000" cy="6858000"/>
          </a:xfrm>
        </p:grpSpPr>
        <p:grpSp>
          <p:nvGrpSpPr>
            <p:cNvPr id="144" name="Google Shape;144;p16"/>
            <p:cNvGrpSpPr/>
            <p:nvPr/>
          </p:nvGrpSpPr>
          <p:grpSpPr>
            <a:xfrm>
              <a:off x="0" y="0"/>
              <a:ext cx="1064931" cy="6858000"/>
              <a:chOff x="0" y="0"/>
              <a:chExt cx="1064931" cy="6858000"/>
            </a:xfrm>
          </p:grpSpPr>
          <p:sp>
            <p:nvSpPr>
              <p:cNvPr id="145" name="Google Shape;145;p16"/>
              <p:cNvSpPr/>
              <p:nvPr/>
            </p:nvSpPr>
            <p:spPr>
              <a:xfrm>
                <a:off x="0" y="658368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6" name="Google Shape;146;p16"/>
              <p:cNvSpPr/>
              <p:nvPr/>
            </p:nvSpPr>
            <p:spPr>
              <a:xfrm>
                <a:off x="0" y="329184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7" name="Google Shape;147;p16"/>
              <p:cNvSpPr/>
              <p:nvPr/>
            </p:nvSpPr>
            <p:spPr>
              <a:xfrm>
                <a:off x="0" y="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8" name="Google Shape;148;p16"/>
              <p:cNvSpPr/>
              <p:nvPr/>
            </p:nvSpPr>
            <p:spPr>
              <a:xfrm>
                <a:off x="756710" y="4879064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49" name="Google Shape;149;p16"/>
              <p:cNvSpPr/>
              <p:nvPr/>
            </p:nvSpPr>
            <p:spPr>
              <a:xfrm>
                <a:off x="790611" y="1629088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50" name="Google Shape;150;p16"/>
            <p:cNvGrpSpPr/>
            <p:nvPr/>
          </p:nvGrpSpPr>
          <p:grpSpPr>
            <a:xfrm>
              <a:off x="7885173" y="0"/>
              <a:ext cx="1258827" cy="6858000"/>
              <a:chOff x="7885173" y="0"/>
              <a:chExt cx="1258827" cy="6858000"/>
            </a:xfrm>
          </p:grpSpPr>
          <p:sp>
            <p:nvSpPr>
              <p:cNvPr id="151" name="Google Shape;151;p16"/>
              <p:cNvSpPr/>
              <p:nvPr/>
            </p:nvSpPr>
            <p:spPr>
              <a:xfrm>
                <a:off x="8869680" y="658368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2" name="Google Shape;152;p16"/>
              <p:cNvSpPr/>
              <p:nvPr/>
            </p:nvSpPr>
            <p:spPr>
              <a:xfrm>
                <a:off x="8869680" y="329184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3" name="Google Shape;153;p16"/>
              <p:cNvSpPr/>
              <p:nvPr/>
            </p:nvSpPr>
            <p:spPr>
              <a:xfrm>
                <a:off x="8869680" y="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4" name="Google Shape;154;p16"/>
              <p:cNvSpPr/>
              <p:nvPr/>
            </p:nvSpPr>
            <p:spPr>
              <a:xfrm>
                <a:off x="8084028" y="486058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5" name="Google Shape;155;p16"/>
              <p:cNvSpPr/>
              <p:nvPr/>
            </p:nvSpPr>
            <p:spPr>
              <a:xfrm>
                <a:off x="7885173" y="1491928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Warrine\AppData\Local\Temp\Temp1_KidsHoldingSignsClipArtWhimsyWorkshopTeaching.zip\Kids Holding Signs Whimsy Workshop Teaching\Color\girl 1 color 1.png" id="160" name="Google Shape;160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39325" y="228600"/>
            <a:ext cx="4404875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17"/>
          <p:cNvSpPr txBox="1"/>
          <p:nvPr/>
        </p:nvSpPr>
        <p:spPr>
          <a:xfrm>
            <a:off x="4333250" y="2864375"/>
            <a:ext cx="3474000" cy="16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blue</a:t>
            </a:r>
            <a:endParaRPr b="0" i="0" sz="100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162" name="Google Shape;162;p17"/>
          <p:cNvGrpSpPr/>
          <p:nvPr/>
        </p:nvGrpSpPr>
        <p:grpSpPr>
          <a:xfrm>
            <a:off x="1524000" y="0"/>
            <a:ext cx="9144000" cy="6858000"/>
            <a:chOff x="0" y="0"/>
            <a:chExt cx="9144000" cy="6858000"/>
          </a:xfrm>
        </p:grpSpPr>
        <p:grpSp>
          <p:nvGrpSpPr>
            <p:cNvPr id="163" name="Google Shape;163;p17"/>
            <p:cNvGrpSpPr/>
            <p:nvPr/>
          </p:nvGrpSpPr>
          <p:grpSpPr>
            <a:xfrm>
              <a:off x="0" y="0"/>
              <a:ext cx="1064931" cy="6858000"/>
              <a:chOff x="0" y="0"/>
              <a:chExt cx="1064931" cy="6858000"/>
            </a:xfrm>
          </p:grpSpPr>
          <p:sp>
            <p:nvSpPr>
              <p:cNvPr id="164" name="Google Shape;164;p17"/>
              <p:cNvSpPr/>
              <p:nvPr/>
            </p:nvSpPr>
            <p:spPr>
              <a:xfrm>
                <a:off x="0" y="658368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5" name="Google Shape;165;p17"/>
              <p:cNvSpPr/>
              <p:nvPr/>
            </p:nvSpPr>
            <p:spPr>
              <a:xfrm>
                <a:off x="0" y="329184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6" name="Google Shape;166;p17"/>
              <p:cNvSpPr/>
              <p:nvPr/>
            </p:nvSpPr>
            <p:spPr>
              <a:xfrm>
                <a:off x="0" y="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7" name="Google Shape;167;p17"/>
              <p:cNvSpPr/>
              <p:nvPr/>
            </p:nvSpPr>
            <p:spPr>
              <a:xfrm>
                <a:off x="756710" y="4879064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8" name="Google Shape;168;p17"/>
              <p:cNvSpPr/>
              <p:nvPr/>
            </p:nvSpPr>
            <p:spPr>
              <a:xfrm>
                <a:off x="790611" y="1629088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69" name="Google Shape;169;p17"/>
            <p:cNvGrpSpPr/>
            <p:nvPr/>
          </p:nvGrpSpPr>
          <p:grpSpPr>
            <a:xfrm>
              <a:off x="7885173" y="0"/>
              <a:ext cx="1258827" cy="6858000"/>
              <a:chOff x="7885173" y="0"/>
              <a:chExt cx="1258827" cy="6858000"/>
            </a:xfrm>
          </p:grpSpPr>
          <p:sp>
            <p:nvSpPr>
              <p:cNvPr id="170" name="Google Shape;170;p17"/>
              <p:cNvSpPr/>
              <p:nvPr/>
            </p:nvSpPr>
            <p:spPr>
              <a:xfrm>
                <a:off x="8869680" y="658368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1" name="Google Shape;171;p17"/>
              <p:cNvSpPr/>
              <p:nvPr/>
            </p:nvSpPr>
            <p:spPr>
              <a:xfrm>
                <a:off x="8869680" y="329184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2" name="Google Shape;172;p17"/>
              <p:cNvSpPr/>
              <p:nvPr/>
            </p:nvSpPr>
            <p:spPr>
              <a:xfrm>
                <a:off x="8869680" y="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3" name="Google Shape;173;p17"/>
              <p:cNvSpPr/>
              <p:nvPr/>
            </p:nvSpPr>
            <p:spPr>
              <a:xfrm>
                <a:off x="8084028" y="486058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74" name="Google Shape;174;p17"/>
              <p:cNvSpPr/>
              <p:nvPr/>
            </p:nvSpPr>
            <p:spPr>
              <a:xfrm>
                <a:off x="7885173" y="1491928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Warrine\AppData\Local\Temp\Temp1_KidsHoldingSignsClipArtWhimsyWorkshopTeaching.zip\Kids Holding Signs Whimsy Workshop Teaching\Color\girl 1 color 1.png" id="179" name="Google Shape;179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37950" y="228600"/>
            <a:ext cx="504950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18"/>
          <p:cNvSpPr txBox="1"/>
          <p:nvPr/>
        </p:nvSpPr>
        <p:spPr>
          <a:xfrm>
            <a:off x="4010950" y="2996600"/>
            <a:ext cx="3849900" cy="16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white</a:t>
            </a:r>
            <a:endParaRPr b="0" i="0" sz="100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181" name="Google Shape;181;p18"/>
          <p:cNvGrpSpPr/>
          <p:nvPr/>
        </p:nvGrpSpPr>
        <p:grpSpPr>
          <a:xfrm>
            <a:off x="1524000" y="0"/>
            <a:ext cx="9144000" cy="6858000"/>
            <a:chOff x="0" y="0"/>
            <a:chExt cx="9144000" cy="6858000"/>
          </a:xfrm>
        </p:grpSpPr>
        <p:grpSp>
          <p:nvGrpSpPr>
            <p:cNvPr id="182" name="Google Shape;182;p18"/>
            <p:cNvGrpSpPr/>
            <p:nvPr/>
          </p:nvGrpSpPr>
          <p:grpSpPr>
            <a:xfrm>
              <a:off x="0" y="0"/>
              <a:ext cx="1064931" cy="6858000"/>
              <a:chOff x="0" y="0"/>
              <a:chExt cx="1064931" cy="6858000"/>
            </a:xfrm>
          </p:grpSpPr>
          <p:sp>
            <p:nvSpPr>
              <p:cNvPr id="183" name="Google Shape;183;p18"/>
              <p:cNvSpPr/>
              <p:nvPr/>
            </p:nvSpPr>
            <p:spPr>
              <a:xfrm>
                <a:off x="0" y="658368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4" name="Google Shape;184;p18"/>
              <p:cNvSpPr/>
              <p:nvPr/>
            </p:nvSpPr>
            <p:spPr>
              <a:xfrm>
                <a:off x="0" y="329184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5" name="Google Shape;185;p18"/>
              <p:cNvSpPr/>
              <p:nvPr/>
            </p:nvSpPr>
            <p:spPr>
              <a:xfrm>
                <a:off x="0" y="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6" name="Google Shape;186;p18"/>
              <p:cNvSpPr/>
              <p:nvPr/>
            </p:nvSpPr>
            <p:spPr>
              <a:xfrm>
                <a:off x="756710" y="4879064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87" name="Google Shape;187;p18"/>
              <p:cNvSpPr/>
              <p:nvPr/>
            </p:nvSpPr>
            <p:spPr>
              <a:xfrm>
                <a:off x="790611" y="1629088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88" name="Google Shape;188;p18"/>
            <p:cNvGrpSpPr/>
            <p:nvPr/>
          </p:nvGrpSpPr>
          <p:grpSpPr>
            <a:xfrm>
              <a:off x="7885173" y="0"/>
              <a:ext cx="1258827" cy="6858000"/>
              <a:chOff x="7885173" y="0"/>
              <a:chExt cx="1258827" cy="6858000"/>
            </a:xfrm>
          </p:grpSpPr>
          <p:sp>
            <p:nvSpPr>
              <p:cNvPr id="189" name="Google Shape;189;p18"/>
              <p:cNvSpPr/>
              <p:nvPr/>
            </p:nvSpPr>
            <p:spPr>
              <a:xfrm>
                <a:off x="8869680" y="658368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0" name="Google Shape;190;p18"/>
              <p:cNvSpPr/>
              <p:nvPr/>
            </p:nvSpPr>
            <p:spPr>
              <a:xfrm>
                <a:off x="8869680" y="329184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1" name="Google Shape;191;p18"/>
              <p:cNvSpPr/>
              <p:nvPr/>
            </p:nvSpPr>
            <p:spPr>
              <a:xfrm>
                <a:off x="8869680" y="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2" name="Google Shape;192;p18"/>
              <p:cNvSpPr/>
              <p:nvPr/>
            </p:nvSpPr>
            <p:spPr>
              <a:xfrm>
                <a:off x="8084028" y="486058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93" name="Google Shape;193;p18"/>
              <p:cNvSpPr/>
              <p:nvPr/>
            </p:nvSpPr>
            <p:spPr>
              <a:xfrm>
                <a:off x="7885173" y="1491928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Warrine\AppData\Local\Temp\Temp1_KidsHoldingSignsClipArtWhimsyWorkshopTeaching.zip\Kids Holding Signs Whimsy Workshop Teaching\Color\boy 1 color 2.png" id="198" name="Google Shape;198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88626" y="228600"/>
            <a:ext cx="405330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19"/>
          <p:cNvSpPr txBox="1"/>
          <p:nvPr/>
        </p:nvSpPr>
        <p:spPr>
          <a:xfrm>
            <a:off x="4315352" y="3216925"/>
            <a:ext cx="3047700" cy="16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pink</a:t>
            </a:r>
            <a:endParaRPr b="0" i="0" sz="100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200" name="Google Shape;200;p19"/>
          <p:cNvGrpSpPr/>
          <p:nvPr/>
        </p:nvGrpSpPr>
        <p:grpSpPr>
          <a:xfrm>
            <a:off x="1524000" y="0"/>
            <a:ext cx="9144000" cy="6858000"/>
            <a:chOff x="0" y="0"/>
            <a:chExt cx="9144000" cy="6858000"/>
          </a:xfrm>
        </p:grpSpPr>
        <p:grpSp>
          <p:nvGrpSpPr>
            <p:cNvPr id="201" name="Google Shape;201;p19"/>
            <p:cNvGrpSpPr/>
            <p:nvPr/>
          </p:nvGrpSpPr>
          <p:grpSpPr>
            <a:xfrm>
              <a:off x="0" y="0"/>
              <a:ext cx="1064931" cy="6858000"/>
              <a:chOff x="0" y="0"/>
              <a:chExt cx="1064931" cy="6858000"/>
            </a:xfrm>
          </p:grpSpPr>
          <p:sp>
            <p:nvSpPr>
              <p:cNvPr id="202" name="Google Shape;202;p19"/>
              <p:cNvSpPr/>
              <p:nvPr/>
            </p:nvSpPr>
            <p:spPr>
              <a:xfrm>
                <a:off x="0" y="658368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3" name="Google Shape;203;p19"/>
              <p:cNvSpPr/>
              <p:nvPr/>
            </p:nvSpPr>
            <p:spPr>
              <a:xfrm>
                <a:off x="0" y="329184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4" name="Google Shape;204;p19"/>
              <p:cNvSpPr/>
              <p:nvPr/>
            </p:nvSpPr>
            <p:spPr>
              <a:xfrm>
                <a:off x="0" y="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5" name="Google Shape;205;p19"/>
              <p:cNvSpPr/>
              <p:nvPr/>
            </p:nvSpPr>
            <p:spPr>
              <a:xfrm>
                <a:off x="756710" y="4879064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6" name="Google Shape;206;p19"/>
              <p:cNvSpPr/>
              <p:nvPr/>
            </p:nvSpPr>
            <p:spPr>
              <a:xfrm>
                <a:off x="790611" y="1629088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07" name="Google Shape;207;p19"/>
            <p:cNvGrpSpPr/>
            <p:nvPr/>
          </p:nvGrpSpPr>
          <p:grpSpPr>
            <a:xfrm>
              <a:off x="7885173" y="0"/>
              <a:ext cx="1258827" cy="6858000"/>
              <a:chOff x="7885173" y="0"/>
              <a:chExt cx="1258827" cy="6858000"/>
            </a:xfrm>
          </p:grpSpPr>
          <p:sp>
            <p:nvSpPr>
              <p:cNvPr id="208" name="Google Shape;208;p19"/>
              <p:cNvSpPr/>
              <p:nvPr/>
            </p:nvSpPr>
            <p:spPr>
              <a:xfrm>
                <a:off x="8869680" y="658368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09" name="Google Shape;209;p19"/>
              <p:cNvSpPr/>
              <p:nvPr/>
            </p:nvSpPr>
            <p:spPr>
              <a:xfrm>
                <a:off x="8869680" y="329184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0" name="Google Shape;210;p19"/>
              <p:cNvSpPr/>
              <p:nvPr/>
            </p:nvSpPr>
            <p:spPr>
              <a:xfrm>
                <a:off x="8869680" y="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1" name="Google Shape;211;p19"/>
              <p:cNvSpPr/>
              <p:nvPr/>
            </p:nvSpPr>
            <p:spPr>
              <a:xfrm>
                <a:off x="8084028" y="486058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12" name="Google Shape;212;p19"/>
              <p:cNvSpPr/>
              <p:nvPr/>
            </p:nvSpPr>
            <p:spPr>
              <a:xfrm>
                <a:off x="7885173" y="1491928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Warrine\AppData\Local\Temp\Temp1_KidsHoldingSignsClipArtWhimsyWorkshopTeaching.zip\Kids Holding Signs Whimsy Workshop Teaching\Color\boy 4 color 2.png" id="217" name="Google Shape;217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52825" y="228600"/>
            <a:ext cx="519275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20"/>
          <p:cNvSpPr txBox="1"/>
          <p:nvPr/>
        </p:nvSpPr>
        <p:spPr>
          <a:xfrm>
            <a:off x="4333250" y="2996600"/>
            <a:ext cx="3885600" cy="16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gray</a:t>
            </a:r>
            <a:endParaRPr b="0" i="0" sz="100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219" name="Google Shape;219;p20"/>
          <p:cNvGrpSpPr/>
          <p:nvPr/>
        </p:nvGrpSpPr>
        <p:grpSpPr>
          <a:xfrm>
            <a:off x="1524000" y="0"/>
            <a:ext cx="9144000" cy="6858000"/>
            <a:chOff x="0" y="0"/>
            <a:chExt cx="9144000" cy="6858000"/>
          </a:xfrm>
        </p:grpSpPr>
        <p:grpSp>
          <p:nvGrpSpPr>
            <p:cNvPr id="220" name="Google Shape;220;p20"/>
            <p:cNvGrpSpPr/>
            <p:nvPr/>
          </p:nvGrpSpPr>
          <p:grpSpPr>
            <a:xfrm>
              <a:off x="0" y="0"/>
              <a:ext cx="1064931" cy="6858000"/>
              <a:chOff x="0" y="0"/>
              <a:chExt cx="1064931" cy="6858000"/>
            </a:xfrm>
          </p:grpSpPr>
          <p:sp>
            <p:nvSpPr>
              <p:cNvPr id="221" name="Google Shape;221;p20"/>
              <p:cNvSpPr/>
              <p:nvPr/>
            </p:nvSpPr>
            <p:spPr>
              <a:xfrm>
                <a:off x="0" y="658368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2" name="Google Shape;222;p20"/>
              <p:cNvSpPr/>
              <p:nvPr/>
            </p:nvSpPr>
            <p:spPr>
              <a:xfrm>
                <a:off x="0" y="329184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3" name="Google Shape;223;p20"/>
              <p:cNvSpPr/>
              <p:nvPr/>
            </p:nvSpPr>
            <p:spPr>
              <a:xfrm>
                <a:off x="0" y="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4" name="Google Shape;224;p20"/>
              <p:cNvSpPr/>
              <p:nvPr/>
            </p:nvSpPr>
            <p:spPr>
              <a:xfrm>
                <a:off x="756710" y="4879064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5" name="Google Shape;225;p20"/>
              <p:cNvSpPr/>
              <p:nvPr/>
            </p:nvSpPr>
            <p:spPr>
              <a:xfrm>
                <a:off x="790611" y="1629088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26" name="Google Shape;226;p20"/>
            <p:cNvGrpSpPr/>
            <p:nvPr/>
          </p:nvGrpSpPr>
          <p:grpSpPr>
            <a:xfrm>
              <a:off x="7885173" y="0"/>
              <a:ext cx="1258827" cy="6858000"/>
              <a:chOff x="7885173" y="0"/>
              <a:chExt cx="1258827" cy="6858000"/>
            </a:xfrm>
          </p:grpSpPr>
          <p:sp>
            <p:nvSpPr>
              <p:cNvPr id="227" name="Google Shape;227;p20"/>
              <p:cNvSpPr/>
              <p:nvPr/>
            </p:nvSpPr>
            <p:spPr>
              <a:xfrm>
                <a:off x="8869680" y="658368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8" name="Google Shape;228;p20"/>
              <p:cNvSpPr/>
              <p:nvPr/>
            </p:nvSpPr>
            <p:spPr>
              <a:xfrm>
                <a:off x="8869680" y="329184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9" name="Google Shape;229;p20"/>
              <p:cNvSpPr/>
              <p:nvPr/>
            </p:nvSpPr>
            <p:spPr>
              <a:xfrm>
                <a:off x="8869680" y="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0" name="Google Shape;230;p20"/>
              <p:cNvSpPr/>
              <p:nvPr/>
            </p:nvSpPr>
            <p:spPr>
              <a:xfrm>
                <a:off x="8084028" y="4860580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31" name="Google Shape;231;p20"/>
              <p:cNvSpPr/>
              <p:nvPr/>
            </p:nvSpPr>
            <p:spPr>
              <a:xfrm>
                <a:off x="7885173" y="1491928"/>
                <a:ext cx="274320" cy="27432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Warrine\AppData\Local\Temp\Temp1_KidsHoldingSignsClipArtWhimsyWorkshopTeaching.zip\Kids Holding Signs Whimsy Workshop Teaching\Color\girl 1 color 1.png" id="236" name="Google Shape;236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37950" y="228600"/>
            <a:ext cx="5049500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21"/>
          <p:cNvSpPr txBox="1"/>
          <p:nvPr/>
        </p:nvSpPr>
        <p:spPr>
          <a:xfrm>
            <a:off x="3760250" y="2996600"/>
            <a:ext cx="4100700" cy="16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purple</a:t>
            </a:r>
            <a:endParaRPr b="0" i="0" sz="100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238" name="Google Shape;238;p21"/>
          <p:cNvGrpSpPr/>
          <p:nvPr/>
        </p:nvGrpSpPr>
        <p:grpSpPr>
          <a:xfrm>
            <a:off x="1524000" y="0"/>
            <a:ext cx="9143880" cy="6857880"/>
            <a:chOff x="0" y="0"/>
            <a:chExt cx="9143880" cy="6857880"/>
          </a:xfrm>
        </p:grpSpPr>
        <p:grpSp>
          <p:nvGrpSpPr>
            <p:cNvPr id="239" name="Google Shape;239;p21"/>
            <p:cNvGrpSpPr/>
            <p:nvPr/>
          </p:nvGrpSpPr>
          <p:grpSpPr>
            <a:xfrm>
              <a:off x="0" y="0"/>
              <a:ext cx="1064811" cy="6857880"/>
              <a:chOff x="0" y="0"/>
              <a:chExt cx="1064811" cy="6857880"/>
            </a:xfrm>
          </p:grpSpPr>
          <p:sp>
            <p:nvSpPr>
              <p:cNvPr id="240" name="Google Shape;240;p21"/>
              <p:cNvSpPr/>
              <p:nvPr/>
            </p:nvSpPr>
            <p:spPr>
              <a:xfrm>
                <a:off x="0" y="6583680"/>
                <a:ext cx="274200" cy="2742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1" name="Google Shape;241;p21"/>
              <p:cNvSpPr/>
              <p:nvPr/>
            </p:nvSpPr>
            <p:spPr>
              <a:xfrm>
                <a:off x="0" y="3291840"/>
                <a:ext cx="274200" cy="2742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2" name="Google Shape;242;p21"/>
              <p:cNvSpPr/>
              <p:nvPr/>
            </p:nvSpPr>
            <p:spPr>
              <a:xfrm>
                <a:off x="0" y="0"/>
                <a:ext cx="274200" cy="2742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3" name="Google Shape;243;p21"/>
              <p:cNvSpPr/>
              <p:nvPr/>
            </p:nvSpPr>
            <p:spPr>
              <a:xfrm>
                <a:off x="756710" y="4879064"/>
                <a:ext cx="274200" cy="2742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4" name="Google Shape;244;p21"/>
              <p:cNvSpPr/>
              <p:nvPr/>
            </p:nvSpPr>
            <p:spPr>
              <a:xfrm>
                <a:off x="790611" y="1629088"/>
                <a:ext cx="274200" cy="2742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45" name="Google Shape;245;p21"/>
            <p:cNvGrpSpPr/>
            <p:nvPr/>
          </p:nvGrpSpPr>
          <p:grpSpPr>
            <a:xfrm>
              <a:off x="7885173" y="0"/>
              <a:ext cx="1258707" cy="6857880"/>
              <a:chOff x="7885173" y="0"/>
              <a:chExt cx="1258707" cy="6857880"/>
            </a:xfrm>
          </p:grpSpPr>
          <p:sp>
            <p:nvSpPr>
              <p:cNvPr id="246" name="Google Shape;246;p21"/>
              <p:cNvSpPr/>
              <p:nvPr/>
            </p:nvSpPr>
            <p:spPr>
              <a:xfrm>
                <a:off x="8869680" y="6583680"/>
                <a:ext cx="274200" cy="2742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7" name="Google Shape;247;p21"/>
              <p:cNvSpPr/>
              <p:nvPr/>
            </p:nvSpPr>
            <p:spPr>
              <a:xfrm>
                <a:off x="8869680" y="3291840"/>
                <a:ext cx="274200" cy="2742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8" name="Google Shape;248;p21"/>
              <p:cNvSpPr/>
              <p:nvPr/>
            </p:nvSpPr>
            <p:spPr>
              <a:xfrm>
                <a:off x="8869680" y="0"/>
                <a:ext cx="274200" cy="2742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49" name="Google Shape;249;p21"/>
              <p:cNvSpPr/>
              <p:nvPr/>
            </p:nvSpPr>
            <p:spPr>
              <a:xfrm>
                <a:off x="8084028" y="4860580"/>
                <a:ext cx="274200" cy="2742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50" name="Google Shape;250;p21"/>
              <p:cNvSpPr/>
              <p:nvPr/>
            </p:nvSpPr>
            <p:spPr>
              <a:xfrm>
                <a:off x="7885173" y="1491928"/>
                <a:ext cx="274200" cy="274200"/>
              </a:xfrm>
              <a:prstGeom prst="star5">
                <a:avLst>
                  <a:gd fmla="val 19098" name="adj"/>
                  <a:gd fmla="val 105146" name="hf"/>
                  <a:gd fmla="val 110557" name="vf"/>
                </a:avLst>
              </a:prstGeom>
              <a:solidFill>
                <a:srgbClr val="FFC000"/>
              </a:solidFill>
              <a:ln cap="flat" cmpd="sng" w="38100">
                <a:solidFill>
                  <a:schemeClr val="l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