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ea3231b288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gea3231b288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ea3231b28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gea3231b28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Warrine\AppData\Local\Temp\Temp1_KidsHoldingSignsClipArtWhimsyWorkshopTeaching.zip\Kids Holding Signs Whimsy Workshop Teaching\Color\boy 2 color 2.png"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51986" y="402360"/>
            <a:ext cx="3108960" cy="6400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Warrine\AppData\Local\Temp\Temp1_KidsHoldingSignsClipArtWhimsyWorkshopTeaching.zip\Kids Holding Signs Whimsy Workshop Teaching\Color\girl 4 color 1.png" id="85" name="Google Shape;8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51456" y="457200"/>
            <a:ext cx="3138006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/>
          <p:nvPr/>
        </p:nvSpPr>
        <p:spPr>
          <a:xfrm>
            <a:off x="2987309" y="2667993"/>
            <a:ext cx="5925909" cy="3016210"/>
          </a:xfrm>
          <a:prstGeom prst="rect">
            <a:avLst/>
          </a:prstGeom>
          <a:solidFill>
            <a:schemeClr val="lt1"/>
          </a:solidFill>
          <a:ln cap="flat" cmpd="sng" w="152400">
            <a:solidFill>
              <a:srgbClr val="FFC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2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We can read sight words</a:t>
            </a:r>
            <a:r>
              <a:rPr b="0" i="0" lang="en-US" sz="7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7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7" name="Google Shape;87;p13"/>
          <p:cNvGrpSpPr/>
          <p:nvPr/>
        </p:nvGrpSpPr>
        <p:grpSpPr>
          <a:xfrm>
            <a:off x="1524001" y="0"/>
            <a:ext cx="1064931" cy="6858000"/>
            <a:chOff x="0" y="0"/>
            <a:chExt cx="1064931" cy="6858000"/>
          </a:xfrm>
        </p:grpSpPr>
        <p:sp>
          <p:nvSpPr>
            <p:cNvPr id="88" name="Google Shape;88;p13"/>
            <p:cNvSpPr/>
            <p:nvPr/>
          </p:nvSpPr>
          <p:spPr>
            <a:xfrm>
              <a:off x="0" y="6583680"/>
              <a:ext cx="274320" cy="27432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C000"/>
            </a:solidFill>
            <a:ln cap="flat" cmpd="sng" w="381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0" y="3291840"/>
              <a:ext cx="274320" cy="27432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C000"/>
            </a:solidFill>
            <a:ln cap="flat" cmpd="sng" w="381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0" y="0"/>
              <a:ext cx="274320" cy="27432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C000"/>
            </a:solidFill>
            <a:ln cap="flat" cmpd="sng" w="381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756710" y="4879064"/>
              <a:ext cx="274320" cy="27432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C000"/>
            </a:solidFill>
            <a:ln cap="flat" cmpd="sng" w="381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790611" y="1629088"/>
              <a:ext cx="274320" cy="27432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C000"/>
            </a:solidFill>
            <a:ln cap="flat" cmpd="sng" w="381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9409174" y="0"/>
            <a:ext cx="1258827" cy="6858000"/>
            <a:chOff x="7885173" y="0"/>
            <a:chExt cx="1258827" cy="6858000"/>
          </a:xfrm>
        </p:grpSpPr>
        <p:sp>
          <p:nvSpPr>
            <p:cNvPr id="94" name="Google Shape;94;p13"/>
            <p:cNvSpPr/>
            <p:nvPr/>
          </p:nvSpPr>
          <p:spPr>
            <a:xfrm>
              <a:off x="8869680" y="6583680"/>
              <a:ext cx="274320" cy="27432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C000"/>
            </a:solidFill>
            <a:ln cap="flat" cmpd="sng" w="381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8869680" y="3291840"/>
              <a:ext cx="274320" cy="27432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C000"/>
            </a:solidFill>
            <a:ln cap="flat" cmpd="sng" w="381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8869680" y="0"/>
              <a:ext cx="274320" cy="27432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C000"/>
            </a:solidFill>
            <a:ln cap="flat" cmpd="sng" w="381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8084028" y="4860580"/>
              <a:ext cx="274320" cy="27432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C000"/>
            </a:solidFill>
            <a:ln cap="flat" cmpd="sng" w="381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7885173" y="1491928"/>
              <a:ext cx="274320" cy="27432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C000"/>
            </a:solidFill>
            <a:ln cap="flat" cmpd="sng" w="381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Warrine\AppData\Local\Temp\Temp1_KidsHoldingSignsClipArtWhimsyWorkshopTeaching.zip\Kids Holding Signs Whimsy Workshop Teaching\Color\girl 5 color 2.png" id="255" name="Google Shape;255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17201" y="228600"/>
            <a:ext cx="43577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22"/>
          <p:cNvSpPr txBox="1"/>
          <p:nvPr/>
        </p:nvSpPr>
        <p:spPr>
          <a:xfrm>
            <a:off x="4315350" y="3291850"/>
            <a:ext cx="3563400" cy="14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brown</a:t>
            </a:r>
            <a:endParaRPr b="0" i="0" sz="86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257" name="Google Shape;257;p22"/>
          <p:cNvGrpSpPr/>
          <p:nvPr/>
        </p:nvGrpSpPr>
        <p:grpSpPr>
          <a:xfrm>
            <a:off x="1524000" y="0"/>
            <a:ext cx="9143880" cy="6857880"/>
            <a:chOff x="0" y="0"/>
            <a:chExt cx="9143880" cy="6857880"/>
          </a:xfrm>
        </p:grpSpPr>
        <p:grpSp>
          <p:nvGrpSpPr>
            <p:cNvPr id="258" name="Google Shape;258;p22"/>
            <p:cNvGrpSpPr/>
            <p:nvPr/>
          </p:nvGrpSpPr>
          <p:grpSpPr>
            <a:xfrm>
              <a:off x="0" y="0"/>
              <a:ext cx="1064811" cy="6857880"/>
              <a:chOff x="0" y="0"/>
              <a:chExt cx="1064811" cy="6857880"/>
            </a:xfrm>
          </p:grpSpPr>
          <p:sp>
            <p:nvSpPr>
              <p:cNvPr id="259" name="Google Shape;259;p22"/>
              <p:cNvSpPr/>
              <p:nvPr/>
            </p:nvSpPr>
            <p:spPr>
              <a:xfrm>
                <a:off x="0" y="658368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0" name="Google Shape;260;p22"/>
              <p:cNvSpPr/>
              <p:nvPr/>
            </p:nvSpPr>
            <p:spPr>
              <a:xfrm>
                <a:off x="0" y="329184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1" name="Google Shape;261;p22"/>
              <p:cNvSpPr/>
              <p:nvPr/>
            </p:nvSpPr>
            <p:spPr>
              <a:xfrm>
                <a:off x="0" y="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2" name="Google Shape;262;p22"/>
              <p:cNvSpPr/>
              <p:nvPr/>
            </p:nvSpPr>
            <p:spPr>
              <a:xfrm>
                <a:off x="756710" y="4879064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3" name="Google Shape;263;p22"/>
              <p:cNvSpPr/>
              <p:nvPr/>
            </p:nvSpPr>
            <p:spPr>
              <a:xfrm>
                <a:off x="790611" y="1629088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4" name="Google Shape;264;p22"/>
            <p:cNvGrpSpPr/>
            <p:nvPr/>
          </p:nvGrpSpPr>
          <p:grpSpPr>
            <a:xfrm>
              <a:off x="7885173" y="0"/>
              <a:ext cx="1258707" cy="6857880"/>
              <a:chOff x="7885173" y="0"/>
              <a:chExt cx="1258707" cy="6857880"/>
            </a:xfrm>
          </p:grpSpPr>
          <p:sp>
            <p:nvSpPr>
              <p:cNvPr id="265" name="Google Shape;265;p22"/>
              <p:cNvSpPr/>
              <p:nvPr/>
            </p:nvSpPr>
            <p:spPr>
              <a:xfrm>
                <a:off x="8869680" y="658368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6" name="Google Shape;266;p22"/>
              <p:cNvSpPr/>
              <p:nvPr/>
            </p:nvSpPr>
            <p:spPr>
              <a:xfrm>
                <a:off x="8869680" y="329184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7" name="Google Shape;267;p22"/>
              <p:cNvSpPr/>
              <p:nvPr/>
            </p:nvSpPr>
            <p:spPr>
              <a:xfrm>
                <a:off x="8869680" y="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8" name="Google Shape;268;p22"/>
              <p:cNvSpPr/>
              <p:nvPr/>
            </p:nvSpPr>
            <p:spPr>
              <a:xfrm>
                <a:off x="8084028" y="486058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9" name="Google Shape;269;p22"/>
              <p:cNvSpPr/>
              <p:nvPr/>
            </p:nvSpPr>
            <p:spPr>
              <a:xfrm>
                <a:off x="7885173" y="1491928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Warrine\AppData\Local\Temp\Temp1_KidsHoldingSignsClipArtWhimsyWorkshopTeaching.zip\Kids Holding Signs Whimsy Workshop Teaching\Color\boy 1 color 1.png" id="274" name="Google Shape;274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23"/>
          <p:cNvSpPr txBox="1"/>
          <p:nvPr/>
        </p:nvSpPr>
        <p:spPr>
          <a:xfrm>
            <a:off x="4840078" y="3216925"/>
            <a:ext cx="2522863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</a:t>
            </a:r>
            <a:endParaRPr b="0" i="0" sz="10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276" name="Google Shape;276;p23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277" name="Google Shape;277;p23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278" name="Google Shape;278;p23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9" name="Google Shape;279;p23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0" name="Google Shape;280;p23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1" name="Google Shape;281;p23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2" name="Google Shape;282;p23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3" name="Google Shape;283;p23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284" name="Google Shape;284;p23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5" name="Google Shape;285;p23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6" name="Google Shape;286;p23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287;p23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8" name="Google Shape;288;p23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Warrine\AppData\Local\Temp\Temp1_KidsHoldingSignsClipArtWhimsyWorkshopTeaching.zip\Kids Holding Signs Whimsy Workshop Teaching\Color\boy 3 color 2.png" id="293" name="Google Shape;293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24"/>
          <p:cNvSpPr txBox="1"/>
          <p:nvPr/>
        </p:nvSpPr>
        <p:spPr>
          <a:xfrm>
            <a:off x="4834569" y="2996588"/>
            <a:ext cx="2522863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of</a:t>
            </a:r>
            <a:endParaRPr b="0" i="0" sz="10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295" name="Google Shape;295;p24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296" name="Google Shape;296;p24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297" name="Google Shape;297;p24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8" name="Google Shape;298;p24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9" name="Google Shape;299;p24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0" name="Google Shape;300;p24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01;p24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2" name="Google Shape;302;p24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303" name="Google Shape;303;p24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04;p24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05;p24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06;p24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07;p24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Warrine\AppData\Local\Temp\Temp1_KidsHoldingSignsClipArtWhimsyWorkshopTeaching.zip\Kids Holding Signs Whimsy Workshop Teaching\Color\boy 1 color 1.png" id="312" name="Google Shape;31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p25"/>
          <p:cNvSpPr txBox="1"/>
          <p:nvPr/>
        </p:nvSpPr>
        <p:spPr>
          <a:xfrm>
            <a:off x="4834569" y="2996588"/>
            <a:ext cx="2522863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and</a:t>
            </a:r>
            <a:endParaRPr b="0" i="0" sz="10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314" name="Google Shape;314;p25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315" name="Google Shape;315;p25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316" name="Google Shape;316;p25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7" name="Google Shape;317;p25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25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9" name="Google Shape;319;p25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0" name="Google Shape;320;p25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1" name="Google Shape;321;p25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322" name="Google Shape;322;p25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3" name="Google Shape;323;p25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p25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5" name="Google Shape;325;p25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6" name="Google Shape;326;p25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Warrine\AppData\Local\Temp\Temp1_KidsHoldingSignsClipArtWhimsyWorkshopTeaching.zip\Kids Holding Signs Whimsy Workshop Teaching\Color\girl 5 color 2.png" id="103" name="Google Shape;10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50080" y="228600"/>
            <a:ext cx="329184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4"/>
          <p:cNvSpPr txBox="1"/>
          <p:nvPr/>
        </p:nvSpPr>
        <p:spPr>
          <a:xfrm>
            <a:off x="4696858" y="3291840"/>
            <a:ext cx="2798284" cy="1415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red</a:t>
            </a:r>
            <a:endParaRPr b="0" i="0" sz="86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105" name="Google Shape;105;p14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106" name="Google Shape;106;p14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07" name="Google Shape;107;p14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14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109;p14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110;p14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111;p14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" name="Google Shape;112;p14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113" name="Google Shape;113;p14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14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115;p14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14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14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Warrine\AppData\Local\Temp\Temp1_KidsHoldingSignsClipArtWhimsyWorkshopTeaching.zip\Kids Holding Signs Whimsy Workshop Teaching\Color\girl 2 color 1.png" id="122" name="Google Shape;12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67700" y="228600"/>
            <a:ext cx="5174825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5"/>
          <p:cNvSpPr txBox="1"/>
          <p:nvPr/>
        </p:nvSpPr>
        <p:spPr>
          <a:xfrm>
            <a:off x="4476500" y="3229375"/>
            <a:ext cx="3975300" cy="16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green</a:t>
            </a:r>
            <a:endParaRPr b="0" i="0" sz="10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124" name="Google Shape;124;p15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125" name="Google Shape;125;p15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26" name="Google Shape;126;p15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" name="Google Shape;127;p15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128;p15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129;p15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130;p15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1" name="Google Shape;131;p15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132" name="Google Shape;132;p15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15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" name="Google Shape;134;p15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135;p15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136;p15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Warrine\AppData\Local\Temp\Temp1_KidsHoldingSignsClipArtWhimsyWorkshopTeaching.zip\Kids Holding Signs Whimsy Workshop Teaching\Color\boy 3 color 1.png" id="141" name="Google Shape;141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66325" y="228600"/>
            <a:ext cx="4852525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6"/>
          <p:cNvSpPr txBox="1"/>
          <p:nvPr/>
        </p:nvSpPr>
        <p:spPr>
          <a:xfrm>
            <a:off x="3831875" y="2996600"/>
            <a:ext cx="3867600" cy="16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yellow</a:t>
            </a:r>
            <a:endParaRPr b="0" i="0" sz="10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143" name="Google Shape;143;p16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144" name="Google Shape;144;p16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45" name="Google Shape;145;p16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16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147;p16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" name="Google Shape;148;p16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" name="Google Shape;149;p16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0" name="Google Shape;150;p16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151" name="Google Shape;151;p16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2" name="Google Shape;152;p16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153;p16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4" name="Google Shape;154;p16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5" name="Google Shape;155;p16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Warrine\AppData\Local\Temp\Temp1_KidsHoldingSignsClipArtWhimsyWorkshopTeaching.zip\Kids Holding Signs Whimsy Workshop Teaching\Color\girl 1 color 1.png" id="160" name="Google Shape;16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39325" y="228600"/>
            <a:ext cx="4404875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7"/>
          <p:cNvSpPr txBox="1"/>
          <p:nvPr/>
        </p:nvSpPr>
        <p:spPr>
          <a:xfrm>
            <a:off x="4333250" y="2864375"/>
            <a:ext cx="3474000" cy="16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blue</a:t>
            </a:r>
            <a:endParaRPr b="0" i="0" sz="10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162" name="Google Shape;162;p17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163" name="Google Shape;163;p17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64" name="Google Shape;164;p17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5" name="Google Shape;165;p17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6" name="Google Shape;166;p17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167;p17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8" name="Google Shape;168;p17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9" name="Google Shape;169;p17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170" name="Google Shape;170;p17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1" name="Google Shape;171;p17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172;p17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173;p17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174;p17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Warrine\AppData\Local\Temp\Temp1_KidsHoldingSignsClipArtWhimsyWorkshopTeaching.zip\Kids Holding Signs Whimsy Workshop Teaching\Color\girl 1 color 1.png" id="179" name="Google Shape;17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37950" y="228600"/>
            <a:ext cx="50495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18"/>
          <p:cNvSpPr txBox="1"/>
          <p:nvPr/>
        </p:nvSpPr>
        <p:spPr>
          <a:xfrm>
            <a:off x="4010950" y="2996600"/>
            <a:ext cx="3849900" cy="16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white</a:t>
            </a:r>
            <a:endParaRPr b="0" i="0" sz="10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181" name="Google Shape;181;p18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182" name="Google Shape;182;p18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183" name="Google Shape;183;p18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4" name="Google Shape;184;p18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185;p18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186;p18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7" name="Google Shape;187;p18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8" name="Google Shape;188;p18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189" name="Google Shape;189;p18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0" name="Google Shape;190;p18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1" name="Google Shape;191;p18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2" name="Google Shape;192;p18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3" name="Google Shape;193;p18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Warrine\AppData\Local\Temp\Temp1_KidsHoldingSignsClipArtWhimsyWorkshopTeaching.zip\Kids Holding Signs Whimsy Workshop Teaching\Color\boy 1 color 2.png" id="198" name="Google Shape;19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88626" y="228600"/>
            <a:ext cx="40533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19"/>
          <p:cNvSpPr txBox="1"/>
          <p:nvPr/>
        </p:nvSpPr>
        <p:spPr>
          <a:xfrm>
            <a:off x="4315352" y="3216925"/>
            <a:ext cx="3047700" cy="16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pink</a:t>
            </a:r>
            <a:endParaRPr b="0" i="0" sz="10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200" name="Google Shape;200;p19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201" name="Google Shape;201;p19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202" name="Google Shape;202;p19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3" name="Google Shape;203;p19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4" name="Google Shape;204;p19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5" name="Google Shape;205;p19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6" name="Google Shape;206;p19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7" name="Google Shape;207;p19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208" name="Google Shape;208;p19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9" name="Google Shape;209;p19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0" name="Google Shape;210;p19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1" name="Google Shape;211;p19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2" name="Google Shape;212;p19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Warrine\AppData\Local\Temp\Temp1_KidsHoldingSignsClipArtWhimsyWorkshopTeaching.zip\Kids Holding Signs Whimsy Workshop Teaching\Color\boy 4 color 2.png" id="217" name="Google Shape;217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52825" y="228600"/>
            <a:ext cx="519275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20"/>
          <p:cNvSpPr txBox="1"/>
          <p:nvPr/>
        </p:nvSpPr>
        <p:spPr>
          <a:xfrm>
            <a:off x="4333250" y="2996600"/>
            <a:ext cx="3885600" cy="16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gray</a:t>
            </a:r>
            <a:endParaRPr b="0" i="0" sz="10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219" name="Google Shape;219;p20"/>
          <p:cNvGrpSpPr/>
          <p:nvPr/>
        </p:nvGrpSpPr>
        <p:grpSpPr>
          <a:xfrm>
            <a:off x="1524000" y="0"/>
            <a:ext cx="9144000" cy="6858000"/>
            <a:chOff x="0" y="0"/>
            <a:chExt cx="9144000" cy="6858000"/>
          </a:xfrm>
        </p:grpSpPr>
        <p:grpSp>
          <p:nvGrpSpPr>
            <p:cNvPr id="220" name="Google Shape;220;p20"/>
            <p:cNvGrpSpPr/>
            <p:nvPr/>
          </p:nvGrpSpPr>
          <p:grpSpPr>
            <a:xfrm>
              <a:off x="0" y="0"/>
              <a:ext cx="1064931" cy="6858000"/>
              <a:chOff x="0" y="0"/>
              <a:chExt cx="1064931" cy="6858000"/>
            </a:xfrm>
          </p:grpSpPr>
          <p:sp>
            <p:nvSpPr>
              <p:cNvPr id="221" name="Google Shape;221;p20"/>
              <p:cNvSpPr/>
              <p:nvPr/>
            </p:nvSpPr>
            <p:spPr>
              <a:xfrm>
                <a:off x="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2" name="Google Shape;222;p20"/>
              <p:cNvSpPr/>
              <p:nvPr/>
            </p:nvSpPr>
            <p:spPr>
              <a:xfrm>
                <a:off x="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3" name="Google Shape;223;p20"/>
              <p:cNvSpPr/>
              <p:nvPr/>
            </p:nvSpPr>
            <p:spPr>
              <a:xfrm>
                <a:off x="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4" name="Google Shape;224;p20"/>
              <p:cNvSpPr/>
              <p:nvPr/>
            </p:nvSpPr>
            <p:spPr>
              <a:xfrm>
                <a:off x="756710" y="4879064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5" name="Google Shape;225;p20"/>
              <p:cNvSpPr/>
              <p:nvPr/>
            </p:nvSpPr>
            <p:spPr>
              <a:xfrm>
                <a:off x="790611" y="162908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6" name="Google Shape;226;p20"/>
            <p:cNvGrpSpPr/>
            <p:nvPr/>
          </p:nvGrpSpPr>
          <p:grpSpPr>
            <a:xfrm>
              <a:off x="7885173" y="0"/>
              <a:ext cx="1258827" cy="6858000"/>
              <a:chOff x="7885173" y="0"/>
              <a:chExt cx="1258827" cy="6858000"/>
            </a:xfrm>
          </p:grpSpPr>
          <p:sp>
            <p:nvSpPr>
              <p:cNvPr id="227" name="Google Shape;227;p20"/>
              <p:cNvSpPr/>
              <p:nvPr/>
            </p:nvSpPr>
            <p:spPr>
              <a:xfrm>
                <a:off x="8869680" y="65836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8" name="Google Shape;228;p20"/>
              <p:cNvSpPr/>
              <p:nvPr/>
            </p:nvSpPr>
            <p:spPr>
              <a:xfrm>
                <a:off x="8869680" y="329184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9" name="Google Shape;229;p20"/>
              <p:cNvSpPr/>
              <p:nvPr/>
            </p:nvSpPr>
            <p:spPr>
              <a:xfrm>
                <a:off x="8869680" y="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0" name="Google Shape;230;p20"/>
              <p:cNvSpPr/>
              <p:nvPr/>
            </p:nvSpPr>
            <p:spPr>
              <a:xfrm>
                <a:off x="8084028" y="4860580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31" name="Google Shape;231;p20"/>
              <p:cNvSpPr/>
              <p:nvPr/>
            </p:nvSpPr>
            <p:spPr>
              <a:xfrm>
                <a:off x="7885173" y="1491928"/>
                <a:ext cx="274320" cy="27432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Warrine\AppData\Local\Temp\Temp1_KidsHoldingSignsClipArtWhimsyWorkshopTeaching.zip\Kids Holding Signs Whimsy Workshop Teaching\Color\girl 1 color 1.png" id="236" name="Google Shape;236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37950" y="228600"/>
            <a:ext cx="50495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21"/>
          <p:cNvSpPr txBox="1"/>
          <p:nvPr/>
        </p:nvSpPr>
        <p:spPr>
          <a:xfrm>
            <a:off x="3760250" y="2996600"/>
            <a:ext cx="4100700" cy="16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purple</a:t>
            </a:r>
            <a:endParaRPr b="0" i="0" sz="100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grpSp>
        <p:nvGrpSpPr>
          <p:cNvPr id="238" name="Google Shape;238;p21"/>
          <p:cNvGrpSpPr/>
          <p:nvPr/>
        </p:nvGrpSpPr>
        <p:grpSpPr>
          <a:xfrm>
            <a:off x="1524000" y="0"/>
            <a:ext cx="9143880" cy="6857880"/>
            <a:chOff x="0" y="0"/>
            <a:chExt cx="9143880" cy="6857880"/>
          </a:xfrm>
        </p:grpSpPr>
        <p:grpSp>
          <p:nvGrpSpPr>
            <p:cNvPr id="239" name="Google Shape;239;p21"/>
            <p:cNvGrpSpPr/>
            <p:nvPr/>
          </p:nvGrpSpPr>
          <p:grpSpPr>
            <a:xfrm>
              <a:off x="0" y="0"/>
              <a:ext cx="1064811" cy="6857880"/>
              <a:chOff x="0" y="0"/>
              <a:chExt cx="1064811" cy="6857880"/>
            </a:xfrm>
          </p:grpSpPr>
          <p:sp>
            <p:nvSpPr>
              <p:cNvPr id="240" name="Google Shape;240;p21"/>
              <p:cNvSpPr/>
              <p:nvPr/>
            </p:nvSpPr>
            <p:spPr>
              <a:xfrm>
                <a:off x="0" y="658368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1" name="Google Shape;241;p21"/>
              <p:cNvSpPr/>
              <p:nvPr/>
            </p:nvSpPr>
            <p:spPr>
              <a:xfrm>
                <a:off x="0" y="329184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2" name="Google Shape;242;p21"/>
              <p:cNvSpPr/>
              <p:nvPr/>
            </p:nvSpPr>
            <p:spPr>
              <a:xfrm>
                <a:off x="0" y="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3" name="Google Shape;243;p21"/>
              <p:cNvSpPr/>
              <p:nvPr/>
            </p:nvSpPr>
            <p:spPr>
              <a:xfrm>
                <a:off x="756710" y="4879064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4" name="Google Shape;244;p21"/>
              <p:cNvSpPr/>
              <p:nvPr/>
            </p:nvSpPr>
            <p:spPr>
              <a:xfrm>
                <a:off x="790611" y="1629088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45" name="Google Shape;245;p21"/>
            <p:cNvGrpSpPr/>
            <p:nvPr/>
          </p:nvGrpSpPr>
          <p:grpSpPr>
            <a:xfrm>
              <a:off x="7885173" y="0"/>
              <a:ext cx="1258707" cy="6857880"/>
              <a:chOff x="7885173" y="0"/>
              <a:chExt cx="1258707" cy="6857880"/>
            </a:xfrm>
          </p:grpSpPr>
          <p:sp>
            <p:nvSpPr>
              <p:cNvPr id="246" name="Google Shape;246;p21"/>
              <p:cNvSpPr/>
              <p:nvPr/>
            </p:nvSpPr>
            <p:spPr>
              <a:xfrm>
                <a:off x="8869680" y="658368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7" name="Google Shape;247;p21"/>
              <p:cNvSpPr/>
              <p:nvPr/>
            </p:nvSpPr>
            <p:spPr>
              <a:xfrm>
                <a:off x="8869680" y="329184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8" name="Google Shape;248;p21"/>
              <p:cNvSpPr/>
              <p:nvPr/>
            </p:nvSpPr>
            <p:spPr>
              <a:xfrm>
                <a:off x="8869680" y="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9" name="Google Shape;249;p21"/>
              <p:cNvSpPr/>
              <p:nvPr/>
            </p:nvSpPr>
            <p:spPr>
              <a:xfrm>
                <a:off x="8084028" y="4860580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0" name="Google Shape;250;p21"/>
              <p:cNvSpPr/>
              <p:nvPr/>
            </p:nvSpPr>
            <p:spPr>
              <a:xfrm>
                <a:off x="7885173" y="1491928"/>
                <a:ext cx="274200" cy="274200"/>
              </a:xfrm>
              <a:prstGeom prst="star5">
                <a:avLst>
                  <a:gd fmla="val 19098" name="adj"/>
                  <a:gd fmla="val 105146" name="hf"/>
                  <a:gd fmla="val 110557" name="vf"/>
                </a:avLst>
              </a:prstGeom>
              <a:solidFill>
                <a:srgbClr val="FFC000"/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